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9E1B3-6748-E54E-BD93-4F6519EEA3F3}" v="9" dt="2021-01-25T21:35:32.9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35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2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tišek Policar" userId="ddda78b7aa2bf28d" providerId="LiveId" clId="{9D0616F6-7B1A-4BE8-B81F-059E4323D600}"/>
    <pc:docChg chg="modSld">
      <pc:chgData name="František Policar" userId="ddda78b7aa2bf28d" providerId="LiveId" clId="{9D0616F6-7B1A-4BE8-B81F-059E4323D600}" dt="2020-06-21T20:34:20.692" v="1"/>
      <pc:docMkLst>
        <pc:docMk/>
      </pc:docMkLst>
      <pc:sldChg chg="addSp modSp">
        <pc:chgData name="František Policar" userId="ddda78b7aa2bf28d" providerId="LiveId" clId="{9D0616F6-7B1A-4BE8-B81F-059E4323D600}" dt="2020-06-21T20:34:20.692" v="1"/>
        <pc:sldMkLst>
          <pc:docMk/>
          <pc:sldMk cId="1893071806" sldId="258"/>
        </pc:sldMkLst>
        <pc:graphicFrameChg chg="add mod">
          <ac:chgData name="František Policar" userId="ddda78b7aa2bf28d" providerId="LiveId" clId="{9D0616F6-7B1A-4BE8-B81F-059E4323D600}" dt="2020-06-21T20:34:20.692" v="1"/>
          <ac:graphicFrameMkLst>
            <pc:docMk/>
            <pc:sldMk cId="1893071806" sldId="258"/>
            <ac:graphicFrameMk id="3" creationId="{C53E5362-6F42-4BB7-B0CB-9B9342311A99}"/>
          </ac:graphicFrameMkLst>
        </pc:graphicFrameChg>
        <pc:graphicFrameChg chg="mod">
          <ac:chgData name="František Policar" userId="ddda78b7aa2bf28d" providerId="LiveId" clId="{9D0616F6-7B1A-4BE8-B81F-059E4323D600}" dt="2020-06-21T20:33:47.260" v="0"/>
          <ac:graphicFrameMkLst>
            <pc:docMk/>
            <pc:sldMk cId="1893071806" sldId="258"/>
            <ac:graphicFrameMk id="4" creationId="{C9F7468B-BC32-4AEA-8A90-2CFE47DE425B}"/>
          </ac:graphicFrameMkLst>
        </pc:graphicFrameChg>
      </pc:sldChg>
    </pc:docChg>
  </pc:docChgLst>
  <pc:docChgLst>
    <pc:chgData name="František Policar" userId="ddda78b7aa2bf28d" providerId="LiveId" clId="{12A9E1B3-6748-E54E-BD93-4F6519EEA3F3}"/>
    <pc:docChg chg="addSld modSld">
      <pc:chgData name="František Policar" userId="ddda78b7aa2bf28d" providerId="LiveId" clId="{12A9E1B3-6748-E54E-BD93-4F6519EEA3F3}" dt="2021-01-25T21:35:24.022" v="9"/>
      <pc:docMkLst>
        <pc:docMk/>
      </pc:docMkLst>
      <pc:sldChg chg="addSp delSp modSp new mod">
        <pc:chgData name="František Policar" userId="ddda78b7aa2bf28d" providerId="LiveId" clId="{12A9E1B3-6748-E54E-BD93-4F6519EEA3F3}" dt="2021-01-25T21:35:00.846" v="7"/>
        <pc:sldMkLst>
          <pc:docMk/>
          <pc:sldMk cId="3837115652" sldId="260"/>
        </pc:sldMkLst>
        <pc:spChg chg="del">
          <ac:chgData name="František Policar" userId="ddda78b7aa2bf28d" providerId="LiveId" clId="{12A9E1B3-6748-E54E-BD93-4F6519EEA3F3}" dt="2021-01-25T21:33:52.226" v="1"/>
          <ac:spMkLst>
            <pc:docMk/>
            <pc:sldMk cId="3837115652" sldId="260"/>
            <ac:spMk id="3" creationId="{4CCC9DB6-FFD8-D949-916D-46377BFD37F2}"/>
          </ac:spMkLst>
        </pc:spChg>
        <pc:spChg chg="add del mod">
          <ac:chgData name="František Policar" userId="ddda78b7aa2bf28d" providerId="LiveId" clId="{12A9E1B3-6748-E54E-BD93-4F6519EEA3F3}" dt="2021-01-25T21:35:00.846" v="7"/>
          <ac:spMkLst>
            <pc:docMk/>
            <pc:sldMk cId="3837115652" sldId="260"/>
            <ac:spMk id="3" creationId="{8FAD7686-D029-A943-BE77-CD406DA73587}"/>
          </ac:spMkLst>
        </pc:spChg>
        <pc:graphicFrameChg chg="add mod">
          <ac:chgData name="František Policar" userId="ddda78b7aa2bf28d" providerId="LiveId" clId="{12A9E1B3-6748-E54E-BD93-4F6519EEA3F3}" dt="2021-01-25T21:34:02.628" v="5" actId="207"/>
          <ac:graphicFrameMkLst>
            <pc:docMk/>
            <pc:sldMk cId="3837115652" sldId="260"/>
            <ac:graphicFrameMk id="4" creationId="{C1056B6B-DC7D-4B49-88FA-4DC473B4D09A}"/>
          </ac:graphicFrameMkLst>
        </pc:graphicFrameChg>
      </pc:sldChg>
      <pc:sldChg chg="addSp delSp modSp new">
        <pc:chgData name="František Policar" userId="ddda78b7aa2bf28d" providerId="LiveId" clId="{12A9E1B3-6748-E54E-BD93-4F6519EEA3F3}" dt="2021-01-25T21:35:24.022" v="9"/>
        <pc:sldMkLst>
          <pc:docMk/>
          <pc:sldMk cId="617411598" sldId="261"/>
        </pc:sldMkLst>
        <pc:spChg chg="del">
          <ac:chgData name="František Policar" userId="ddda78b7aa2bf28d" providerId="LiveId" clId="{12A9E1B3-6748-E54E-BD93-4F6519EEA3F3}" dt="2021-01-25T21:35:24.022" v="9"/>
          <ac:spMkLst>
            <pc:docMk/>
            <pc:sldMk cId="617411598" sldId="261"/>
            <ac:spMk id="3" creationId="{0E51D8D3-D168-BB49-A3D1-F8F2D3E477FA}"/>
          </ac:spMkLst>
        </pc:spChg>
        <pc:graphicFrameChg chg="add mod">
          <ac:chgData name="František Policar" userId="ddda78b7aa2bf28d" providerId="LiveId" clId="{12A9E1B3-6748-E54E-BD93-4F6519EEA3F3}" dt="2021-01-25T21:35:24.022" v="9"/>
          <ac:graphicFrameMkLst>
            <pc:docMk/>
            <pc:sldMk cId="617411598" sldId="261"/>
            <ac:graphicFrameMk id="4" creationId="{98A1FF36-1C9B-434F-A81F-B3F9797BE578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663A96-3DA0-4F83-93CC-09E513E9DF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4F67D41-A9AC-4778-978D-854CD9FE0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58B270-FD47-45BF-A4E8-6A4CA3D7B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5B8C-529F-41FD-A249-727FBA815F33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54040A-2F60-4996-B887-F02462F70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2BF88C-8C75-4294-9CB9-5150E596A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FF9C-AFA7-45D6-96A6-A6D4AE9F1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49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BD7141-8534-44AF-BB82-C2E10E6E7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1DD99D-9CDF-408D-B32B-F4292CC959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BB426E-6082-4820-A3BC-9084FF9C2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5B8C-529F-41FD-A249-727FBA815F33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D1168D-2363-4A7F-8E56-C6015EBF1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069DD7-BD46-4AC3-93E6-D71C9E0BE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FF9C-AFA7-45D6-96A6-A6D4AE9F1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793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E32810B-494C-4254-B81B-075534635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A7484D9-4A51-44FF-AF7A-CD2ABD6A6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5C8934-E341-4A3C-BBE3-9EF4FD3F2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5B8C-529F-41FD-A249-727FBA815F33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9F47A0-956E-42C3-A615-7CBDBFEB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D14FB2-BD46-4211-A506-8D38A2C7A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FF9C-AFA7-45D6-96A6-A6D4AE9F1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334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3EBA38-863C-433D-A894-9BBF07957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8CC3B3-B326-4D60-840F-56A33DACD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EDFD5B-7A9D-40E7-9AFA-B9C1EC80E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5B8C-529F-41FD-A249-727FBA815F33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7B6803-2F95-4110-BD2A-3A70B315C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5D6542-08F2-469D-87B3-B4D0F9D62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FF9C-AFA7-45D6-96A6-A6D4AE9F1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220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9AD734-B112-4788-A9D5-21D1AE792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B8C0CF-4CDF-4C3F-9657-EEDA842D5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45271E-AB95-4883-80E7-DA884DF07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5B8C-529F-41FD-A249-727FBA815F33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F175A0-81B5-4DD2-92CA-66E24329F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A9DD45-083C-46D9-85F3-00934D274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FF9C-AFA7-45D6-96A6-A6D4AE9F1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88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231125-B221-4275-B1AD-CE0AAA35C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8E4CFD-3698-4642-B885-ABF80C6E71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6C8161A-A27F-4E2B-BC3E-99675BD49D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AB2E98-9FF7-4B41-AC4A-F29C2B0B2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5B8C-529F-41FD-A249-727FBA815F33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ADDC75-5D2B-4C26-A7EC-DFF07BAFA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2188FC-C21E-43B3-B183-DC5E3CCD9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FF9C-AFA7-45D6-96A6-A6D4AE9F1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48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BDADC-A58D-44EF-A876-E95A8C80D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8996470-4D31-453D-8077-40B7564F7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5B1E80C-0995-49B1-8E4E-414A17476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873D9A4-BC60-4A9C-9339-F907F42BFC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A9C953D-25A2-45A4-ABA8-8BD7A3CEAF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BBD2BFD-D820-4317-A8E5-8F4BBD0B1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5B8C-529F-41FD-A249-727FBA815F33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D398D0-9471-4C37-866B-CE104A7DE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08A40C2-A109-41C2-BA3D-A80BB64EF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FF9C-AFA7-45D6-96A6-A6D4AE9F1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55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767893-5269-42CD-BDDB-EE6534239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8F7FB2F-1468-4630-98F4-41F0289E2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5B8C-529F-41FD-A249-727FBA815F33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9224808-3F7B-4A97-A961-76624ECFA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69D6C30-82A9-4E47-A419-66504E904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FF9C-AFA7-45D6-96A6-A6D4AE9F1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384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CBDACAE-C4AA-4F9A-ADCD-5B9DDA5DD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5B8C-529F-41FD-A249-727FBA815F33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490844F-B289-4316-BD80-CA5ECD69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2B95C5-8688-4FB8-9E6F-477DAA393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FF9C-AFA7-45D6-96A6-A6D4AE9F1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463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3A4C86-83C2-4F32-8D96-EFEA267A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1CA905-336C-4FB0-A6D6-8BA4DDC6A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582EACE-F062-414B-A5A5-E01701F7C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6B2950-CB9E-410F-8DB2-0DD8D25C9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5B8C-529F-41FD-A249-727FBA815F33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001807-5A04-4D5C-9E60-1B36D39B5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3F3231-CEAD-445F-AD43-5A79C01EE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FF9C-AFA7-45D6-96A6-A6D4AE9F1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49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5B2F59-28F6-40A0-8534-735AD9C16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2C5ADFA-DA56-40E0-B56D-DB136843FF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3E7113-D23E-4114-A089-9FD3D9532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D42898-543A-4457-B70B-BD95F3CBD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5B8C-529F-41FD-A249-727FBA815F33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9841484-1418-4171-8F9B-6456F2E11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029938-4013-41D5-9C31-C2D679FB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FF9C-AFA7-45D6-96A6-A6D4AE9F1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976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18D303-CA8F-480D-A802-A727309C2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35A2CE-8FD7-4BA1-ACF7-D33CA4151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6AEDB9-7CCB-47B7-9FE9-35E9EB70C4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65B8C-529F-41FD-A249-727FBA815F33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24C232-48D3-440E-882D-1546FCA26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DA0125-0C06-4583-9196-CA88AC75B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7FF9C-AFA7-45D6-96A6-A6D4AE9F1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24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Microsoft_Excelu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Microsoft_Excelu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Microsoft_Excelu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98184B-488E-4D2B-9BD9-CCC3F8AA68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Tabulky</a:t>
            </a:r>
            <a:r>
              <a:rPr lang="en-GB" dirty="0"/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A37EA3-9673-48BC-B5F1-481D388461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František Policar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426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A2B9A0-2442-48F8-8B98-FB03601B3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Otevírací doba</a:t>
            </a:r>
            <a:endParaRPr lang="en-GB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E74E66FC-D0CD-4C4C-B4DA-A5EBF08EBA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941773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25268468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91859126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20270442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20092792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15046245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705969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184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Pondělí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8:00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12:00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12:30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17:00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526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Úterý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8:00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12:00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val="2784250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Středa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8:00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12:00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12:30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17:00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709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Čtvrtek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8:00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12:00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12:30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15:00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139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Pátek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8:00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12:00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val="1656496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Sobota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8:30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11:00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val="2722507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2959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A2068A-EF1B-4F9B-BD02-165751C16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Otevírací doba – Excel kopírování</a:t>
            </a:r>
            <a:endParaRPr lang="en-GB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20499D59-E940-4BFE-B206-D9A014A25B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568168"/>
              </p:ext>
            </p:extLst>
          </p:nvPr>
        </p:nvGraphicFramePr>
        <p:xfrm>
          <a:off x="2717541" y="2125435"/>
          <a:ext cx="6756918" cy="2607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6153">
                  <a:extLst>
                    <a:ext uri="{9D8B030D-6E8A-4147-A177-3AD203B41FA5}">
                      <a16:colId xmlns:a16="http://schemas.microsoft.com/office/drawing/2014/main" val="4152924599"/>
                    </a:ext>
                  </a:extLst>
                </a:gridCol>
                <a:gridCol w="1126153">
                  <a:extLst>
                    <a:ext uri="{9D8B030D-6E8A-4147-A177-3AD203B41FA5}">
                      <a16:colId xmlns:a16="http://schemas.microsoft.com/office/drawing/2014/main" val="4045187985"/>
                    </a:ext>
                  </a:extLst>
                </a:gridCol>
                <a:gridCol w="1126153">
                  <a:extLst>
                    <a:ext uri="{9D8B030D-6E8A-4147-A177-3AD203B41FA5}">
                      <a16:colId xmlns:a16="http://schemas.microsoft.com/office/drawing/2014/main" val="137177945"/>
                    </a:ext>
                  </a:extLst>
                </a:gridCol>
                <a:gridCol w="1126153">
                  <a:extLst>
                    <a:ext uri="{9D8B030D-6E8A-4147-A177-3AD203B41FA5}">
                      <a16:colId xmlns:a16="http://schemas.microsoft.com/office/drawing/2014/main" val="1597927221"/>
                    </a:ext>
                  </a:extLst>
                </a:gridCol>
                <a:gridCol w="1126153">
                  <a:extLst>
                    <a:ext uri="{9D8B030D-6E8A-4147-A177-3AD203B41FA5}">
                      <a16:colId xmlns:a16="http://schemas.microsoft.com/office/drawing/2014/main" val="2853192024"/>
                    </a:ext>
                  </a:extLst>
                </a:gridCol>
                <a:gridCol w="1126153">
                  <a:extLst>
                    <a:ext uri="{9D8B030D-6E8A-4147-A177-3AD203B41FA5}">
                      <a16:colId xmlns:a16="http://schemas.microsoft.com/office/drawing/2014/main" val="872150444"/>
                    </a:ext>
                  </a:extLst>
                </a:gridCol>
              </a:tblGrid>
              <a:tr h="372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od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do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od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6401290"/>
                  </a:ext>
                </a:extLst>
              </a:tr>
              <a:tr h="372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Pondělí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08:00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12:00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12:30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17:00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97008"/>
                  </a:ext>
                </a:extLst>
              </a:tr>
              <a:tr h="372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Úterý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08:00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12:00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9891348"/>
                  </a:ext>
                </a:extLst>
              </a:tr>
              <a:tr h="372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Středa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08:00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12:00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12:30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17:00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3723095"/>
                  </a:ext>
                </a:extLst>
              </a:tr>
              <a:tr h="372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Čtvrek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08:00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12:00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12:30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15:00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8525845"/>
                  </a:ext>
                </a:extLst>
              </a:tr>
              <a:tr h="372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Pátek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08:00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12:00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4538975"/>
                  </a:ext>
                </a:extLst>
              </a:tr>
              <a:tr h="372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Sobota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08:30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11:00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69289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60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F8C432-D05F-491B-B0CE-B61D15338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Otevírací doba – Excel přes PowerPoint</a:t>
            </a:r>
            <a:endParaRPr lang="en-GB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9F7468B-BC32-4AEA-8A90-2CFE47DE425B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9390479"/>
              </p:ext>
            </p:extLst>
          </p:nvPr>
        </p:nvGraphicFramePr>
        <p:xfrm>
          <a:off x="2036763" y="2119313"/>
          <a:ext cx="8118475" cy="297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Worksheet" r:id="rId3" imgW="3667080" imgH="1343127" progId="Excel.Sheet.12">
                  <p:embed/>
                </p:oleObj>
              </mc:Choice>
              <mc:Fallback>
                <p:oleObj name="Worksheet" r:id="rId3" imgW="3667080" imgH="1343127" progId="Excel.Sheet.12">
                  <p:embed/>
                  <p:pic>
                    <p:nvPicPr>
                      <p:cNvPr id="4" name="Zástupný obsah 3">
                        <a:extLst>
                          <a:ext uri="{FF2B5EF4-FFF2-40B4-BE49-F238E27FC236}">
                            <a16:creationId xmlns:a16="http://schemas.microsoft.com/office/drawing/2014/main" id="{C9F7468B-BC32-4AEA-8A90-2CFE47DE42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36763" y="2119313"/>
                        <a:ext cx="8118475" cy="2973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C53E5362-6F42-4BB7-B0CB-9B9342311A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017367"/>
              </p:ext>
            </p:extLst>
          </p:nvPr>
        </p:nvGraphicFramePr>
        <p:xfrm>
          <a:off x="2128838" y="755650"/>
          <a:ext cx="7934325" cy="534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5" imgW="7934178" imgH="5343423" progId="Excel.OpenDocumentSpreadsheet.12">
                  <p:embed/>
                </p:oleObj>
              </mc:Choice>
              <mc:Fallback>
                <p:oleObj name="Worksheet" r:id="rId5" imgW="7934178" imgH="5343423" progId="Excel.OpenDocumentSpreadsheet.12">
                  <p:embed/>
                  <p:pic>
                    <p:nvPicPr>
                      <p:cNvPr id="3" name="Objekt 2">
                        <a:extLst>
                          <a:ext uri="{FF2B5EF4-FFF2-40B4-BE49-F238E27FC236}">
                            <a16:creationId xmlns:a16="http://schemas.microsoft.com/office/drawing/2014/main" id="{C53E5362-6F42-4BB7-B0CB-9B9342311A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28838" y="755650"/>
                        <a:ext cx="7934325" cy="5343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3071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A3DA9-A8E6-074D-9E4D-49E93C040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1056B6B-DC7D-4B49-88FA-4DC473B4D09A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6281805"/>
              </p:ext>
            </p:extLst>
          </p:nvPr>
        </p:nvGraphicFramePr>
        <p:xfrm>
          <a:off x="3443737" y="2982445"/>
          <a:ext cx="5304526" cy="893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List" r:id="rId3" imgW="2489200" imgH="419100" progId="Excel.Sheet.12">
                  <p:embed/>
                </p:oleObj>
              </mc:Choice>
              <mc:Fallback>
                <p:oleObj name="List" r:id="rId3" imgW="2489200" imgH="419100" progId="Excel.Sheet.12">
                  <p:embed/>
                  <p:pic>
                    <p:nvPicPr>
                      <p:cNvPr id="4" name="Zástupný obsah 3">
                        <a:extLst>
                          <a:ext uri="{FF2B5EF4-FFF2-40B4-BE49-F238E27FC236}">
                            <a16:creationId xmlns:a16="http://schemas.microsoft.com/office/drawing/2014/main" id="{C1056B6B-DC7D-4B49-88FA-4DC473B4D0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43737" y="2982445"/>
                        <a:ext cx="5304526" cy="893109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7115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C1AB5A-580E-E54E-A7B2-3FF3D0D8A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8A1FF36-1C9B-434F-A81F-B3F9797BE578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215687"/>
              </p:ext>
            </p:extLst>
          </p:nvPr>
        </p:nvGraphicFramePr>
        <p:xfrm>
          <a:off x="4851400" y="3790950"/>
          <a:ext cx="2489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List" r:id="rId3" imgW="2489200" imgH="419100" progId="Excel.Sheet.12">
                  <p:embed/>
                </p:oleObj>
              </mc:Choice>
              <mc:Fallback>
                <p:oleObj name="List" r:id="rId3" imgW="2489200" imgH="419100" progId="Excel.Sheet.12">
                  <p:embed/>
                  <p:pic>
                    <p:nvPicPr>
                      <p:cNvPr id="4" name="Zástupný obsah 3">
                        <a:extLst>
                          <a:ext uri="{FF2B5EF4-FFF2-40B4-BE49-F238E27FC236}">
                            <a16:creationId xmlns:a16="http://schemas.microsoft.com/office/drawing/2014/main" id="{98A1FF36-1C9B-434F-A81F-B3F9797BE5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51400" y="3790950"/>
                        <a:ext cx="24892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74115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86</Words>
  <Application>Microsoft Macintosh PowerPoint</Application>
  <PresentationFormat>Širokoúhlá obrazovka</PresentationFormat>
  <Paragraphs>75</Paragraphs>
  <Slides>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Worksheet</vt:lpstr>
      <vt:lpstr>List</vt:lpstr>
      <vt:lpstr>List Microsoft Excelu</vt:lpstr>
      <vt:lpstr>Tabulky </vt:lpstr>
      <vt:lpstr>Otevírací doba</vt:lpstr>
      <vt:lpstr>Otevírací doba – Excel kopírování</vt:lpstr>
      <vt:lpstr>Otevírací doba – Excel přes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Tabulky</dc:title>
  <dc:creator>František Policar</dc:creator>
  <cp:lastModifiedBy>František Policar</cp:lastModifiedBy>
  <cp:revision>2</cp:revision>
  <dcterms:created xsi:type="dcterms:W3CDTF">2020-06-21T20:24:28Z</dcterms:created>
  <dcterms:modified xsi:type="dcterms:W3CDTF">2021-01-25T21:35:32Z</dcterms:modified>
</cp:coreProperties>
</file>