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0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8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0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4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1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C5DF-5197-4099-987D-F823E8EB3D06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29DB-1954-47BD-B8BE-5025A7A38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7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s.wikipedia.org/wiki/Panda_%C4%8Derven%C3%A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51107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40942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nsubs.com/blog/post/how-i-met-my-frien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s.wikipedia.org/wiki/Soubor:Oslava_River_in_Velk%C3%A9_Mezi%C5%99%C3%AD%C4%8D%C3%AD,_%C5%BD%C4%8F%C3%A1r_nad_S%C3%A1zavou_District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nio.com/transportation-vehicles/cars-automobile/car-vehicle-fast-auto-automobile-transpor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BA15D-09E1-466C-A12A-98F063ACF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Můj kalendář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6CA136-5CE9-4751-89E3-401F50637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67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Září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76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Říjen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2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Listopad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8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Prosinec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4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LEDEN</a:t>
            </a:r>
          </a:p>
        </p:txBody>
      </p:sp>
      <p:pic>
        <p:nvPicPr>
          <p:cNvPr id="19" name="Zástupný obsah 18" descr="Obsah obrázku strom, exteriér, savci, zvíře&#10;&#10;Popis byl vytvořen automaticky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6439" y="2832687"/>
            <a:ext cx="4034233" cy="322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9351769"/>
              </p:ext>
            </p:extLst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4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Únor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4415"/>
            <a:ext cx="4034233" cy="2683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30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Březen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1619" y="3104415"/>
            <a:ext cx="4023872" cy="2683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5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Duben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05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Květen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312622"/>
            <a:ext cx="4034233" cy="226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5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Červen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3699" y="3106476"/>
            <a:ext cx="401971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40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Červenec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925" y="0"/>
            <a:ext cx="9327902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CD14A41-433F-4310-B69C-D99E7685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822960"/>
            <a:ext cx="7986713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Srpen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F27795BE-9CB4-4D0B-A99B-5014C05A9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56439" y="3106476"/>
            <a:ext cx="4034233" cy="267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1DF4407-17DD-4DA5-B834-07E698BE20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223869" y="3740748"/>
          <a:ext cx="4025692" cy="1411266"/>
        </p:xfrm>
        <a:graphic>
          <a:graphicData uri="http://schemas.openxmlformats.org/drawingml/2006/table">
            <a:tbl>
              <a:tblPr/>
              <a:tblGrid>
                <a:gridCol w="655458">
                  <a:extLst>
                    <a:ext uri="{9D8B030D-6E8A-4147-A177-3AD203B41FA5}">
                      <a16:colId xmlns:a16="http://schemas.microsoft.com/office/drawing/2014/main" val="1973780349"/>
                    </a:ext>
                  </a:extLst>
                </a:gridCol>
                <a:gridCol w="496486">
                  <a:extLst>
                    <a:ext uri="{9D8B030D-6E8A-4147-A177-3AD203B41FA5}">
                      <a16:colId xmlns:a16="http://schemas.microsoft.com/office/drawing/2014/main" val="2413230209"/>
                    </a:ext>
                  </a:extLst>
                </a:gridCol>
                <a:gridCol w="554135">
                  <a:extLst>
                    <a:ext uri="{9D8B030D-6E8A-4147-A177-3AD203B41FA5}">
                      <a16:colId xmlns:a16="http://schemas.microsoft.com/office/drawing/2014/main" val="1114101432"/>
                    </a:ext>
                  </a:extLst>
                </a:gridCol>
                <a:gridCol w="606544">
                  <a:extLst>
                    <a:ext uri="{9D8B030D-6E8A-4147-A177-3AD203B41FA5}">
                      <a16:colId xmlns:a16="http://schemas.microsoft.com/office/drawing/2014/main" val="2539874149"/>
                    </a:ext>
                  </a:extLst>
                </a:gridCol>
                <a:gridCol w="499980">
                  <a:extLst>
                    <a:ext uri="{9D8B030D-6E8A-4147-A177-3AD203B41FA5}">
                      <a16:colId xmlns:a16="http://schemas.microsoft.com/office/drawing/2014/main" val="3590194700"/>
                    </a:ext>
                  </a:extLst>
                </a:gridCol>
                <a:gridCol w="622267">
                  <a:extLst>
                    <a:ext uri="{9D8B030D-6E8A-4147-A177-3AD203B41FA5}">
                      <a16:colId xmlns:a16="http://schemas.microsoft.com/office/drawing/2014/main" val="3983693143"/>
                    </a:ext>
                  </a:extLst>
                </a:gridCol>
                <a:gridCol w="590822">
                  <a:extLst>
                    <a:ext uri="{9D8B030D-6E8A-4147-A177-3AD203B41FA5}">
                      <a16:colId xmlns:a16="http://schemas.microsoft.com/office/drawing/2014/main" val="2465021988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Pondělí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Úterý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Středa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Čtvrtek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Pátek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Sobota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Neděle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80002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68567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9760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023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4016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82" marR="10482" marT="10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06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519</Words>
  <Application>Microsoft Office PowerPoint</Application>
  <PresentationFormat>A4 (210 × 297 mm)</PresentationFormat>
  <Paragraphs>518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Můj kalendář</vt:lpstr>
      <vt:lpstr>LEDEN</vt:lpstr>
      <vt:lpstr>Únor</vt:lpstr>
      <vt:lpstr>Březen</vt:lpstr>
      <vt:lpstr>Duben</vt:lpstr>
      <vt:lpstr>Květen</vt:lpstr>
      <vt:lpstr>Červen</vt:lpstr>
      <vt:lpstr>Červenec</vt:lpstr>
      <vt:lpstr>Srpen</vt:lpstr>
      <vt:lpstr>Září</vt:lpstr>
      <vt:lpstr>Říjen</vt:lpstr>
      <vt:lpstr>Listopad</vt:lpstr>
      <vt:lpstr>Prosinec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Můj kalendář</dc:title>
  <dc:creator>František Policar</dc:creator>
  <cp:lastModifiedBy>František Policar</cp:lastModifiedBy>
  <cp:revision>2</cp:revision>
  <dcterms:created xsi:type="dcterms:W3CDTF">2020-06-21T20:53:16Z</dcterms:created>
  <dcterms:modified xsi:type="dcterms:W3CDTF">2020-06-21T21:02:58Z</dcterms:modified>
</cp:coreProperties>
</file>