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CEB76-CCC2-4F62-95E8-07CDE6908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7BF270-7B70-46ED-B171-6AA4C42A0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4641E2-EFCA-4842-BA43-24ADB300A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78FA-9D9D-4DD3-97BB-807156BCE46A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700522-23A1-4436-903C-0F142B214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750C0C-E5DC-4D35-B25B-60DBA276A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55B-8DCA-4E99-B455-E3C76B4CB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54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2CA5A2-1E7F-4824-9D5B-6ED174AB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572EDA-6D67-49ED-94B9-F019D3144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11F01F-5E8D-482B-8DDE-FD9E3F094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78FA-9D9D-4DD3-97BB-807156BCE46A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59647E-F3B8-44D3-AB3A-149533113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BA01E2-EBFE-4432-B894-191CBBDC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55B-8DCA-4E99-B455-E3C76B4CB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C581288-2D06-44A9-8E23-0BBFAC340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13F216-3D2D-43D0-8BA3-163C7B380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E9979C-A2C8-405C-B904-0D1579CB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78FA-9D9D-4DD3-97BB-807156BCE46A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6E0135-CAFC-4B76-A459-BFE622D3E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6375A1-AB85-496E-BCC5-95E2002DF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55B-8DCA-4E99-B455-E3C76B4CB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45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EDFA6-81CB-4DCE-9AA7-DC9847C49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BDC99E-5DA8-4667-8693-141B10530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7DA9C8-D033-417A-BC36-19695F10E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78FA-9D9D-4DD3-97BB-807156BCE46A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F7E693-D868-478A-816D-E4B589ABB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662034-53CD-4BF5-B348-1B4B8330E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55B-8DCA-4E99-B455-E3C76B4CB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46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B55AC4-6ABD-448A-A925-8355F6DC2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16A416-8155-4CFC-B1CC-D15324569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7EAC1F-3CD9-4F2A-B297-65F839466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78FA-9D9D-4DD3-97BB-807156BCE46A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E19FD3-88F8-44FC-85A7-59F7F6B1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111D2B-7DA4-45C1-B425-E03CDC5B6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55B-8DCA-4E99-B455-E3C76B4CB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01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DD4D6-E9AF-4E22-AA89-992CD212E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60AC47-9AD4-43C4-9B26-547AE7BE83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2B6AC0-8C87-4F73-A7D8-CE9CFD254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CA3A0B-90D0-40ED-B3F0-10EE2FE05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78FA-9D9D-4DD3-97BB-807156BCE46A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8A72C9-BD96-44CA-A1FA-A5808B356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D8B36E-B7C5-4CF6-B481-0AA394709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55B-8DCA-4E99-B455-E3C76B4CB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5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B6A7D-6FC0-4548-BDE2-05BB7792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5F9355-C171-400D-A3A9-5234152BA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D74DCC-5FC8-4359-B998-6EFE41DDD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EA77DB9-1236-4C3B-B75E-7CA974E21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809967F-1AB7-4649-B7DA-8AB5D72D93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3FABCF2-E0E0-492C-BC14-B9B54BDE0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78FA-9D9D-4DD3-97BB-807156BCE46A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B4F6B95-C95F-4FF7-936C-9C78DAF11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EF7D2B5-1B78-4C14-9B98-579C18BCE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55B-8DCA-4E99-B455-E3C76B4CB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78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53636-E5D0-4E3C-87DC-F739A6D47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B7B482A-1551-4CEC-8756-29E9951AD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78FA-9D9D-4DD3-97BB-807156BCE46A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D71E818-AAE4-47BA-8764-86864E0CC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83D284-FFCB-4F65-837A-1E5F67C06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55B-8DCA-4E99-B455-E3C76B4CB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37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C39B52-ECDE-476F-8226-CB6BEDC49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78FA-9D9D-4DD3-97BB-807156BCE46A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F350286-9E62-4379-A36A-A31DC5B45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F5DC3E-D52A-41EC-9FE7-BFA4AFBC7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55B-8DCA-4E99-B455-E3C76B4CB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35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0CA1AD-0B03-4DE7-9C02-B4FD450E4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7002FB-9FE9-477B-A2B8-1E6C551A3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2C7812-F27D-436C-983E-8F2BFD466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1C7DBE-9D9A-46B7-B489-522D6B29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78FA-9D9D-4DD3-97BB-807156BCE46A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C2A138-85EB-43F8-9015-31BCB19A3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D20C19-DE39-4877-B748-6C7BE9167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55B-8DCA-4E99-B455-E3C76B4CB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82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865E1-E37A-4F19-AD5C-8FEA5F20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8D9AC3F-8FAE-440E-A469-DE591D588E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2585B8-3C1D-4447-8063-18471CDEE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ACFF36-1BD5-41CE-84FF-342BE9842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78FA-9D9D-4DD3-97BB-807156BCE46A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937D92-3D97-4C90-859E-B86EC2FA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E66BF2-31FA-4A7D-B5CF-2B283DD5C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55B-8DCA-4E99-B455-E3C76B4CB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81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19B0B94-4EE7-472F-BE1F-9D03CF57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91725E-D913-4110-9532-7FC345551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358F1F-C1B5-48EA-8150-6518CDDA1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678FA-9D9D-4DD3-97BB-807156BCE46A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CF4C48-7A47-4162-8082-CAE9C78315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9E3A52-5867-4F8D-91D4-ED0DD9A888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8755B-8DCA-4E99-B455-E3C76B4CB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76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33C084-0CC1-4F5A-BAC8-9BDB8DA44E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Přechody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F02851C-7136-4A6F-A8E3-203A7A9128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František Policar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266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3EBB3-38B6-4443-AB05-D0F626BC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 1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A2469C-AF44-44EC-BCD4-FAD347E27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A5398C1-9468-4C1C-94ED-64D545CBC680}"/>
              </a:ext>
            </a:extLst>
          </p:cNvPr>
          <p:cNvSpPr/>
          <p:nvPr/>
        </p:nvSpPr>
        <p:spPr>
          <a:xfrm>
            <a:off x="1" y="2637289"/>
            <a:ext cx="6585358" cy="15834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3B25946-8C42-4646-949B-9E1F6BD4BCD8}"/>
              </a:ext>
            </a:extLst>
          </p:cNvPr>
          <p:cNvSpPr/>
          <p:nvPr/>
        </p:nvSpPr>
        <p:spPr>
          <a:xfrm rot="635168">
            <a:off x="6878972" y="3539097"/>
            <a:ext cx="629174" cy="6291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E68A0A6-81F6-4503-86B7-9FEA47FEB6CD}"/>
              </a:ext>
            </a:extLst>
          </p:cNvPr>
          <p:cNvSpPr/>
          <p:nvPr/>
        </p:nvSpPr>
        <p:spPr>
          <a:xfrm rot="635168">
            <a:off x="6776198" y="3029194"/>
            <a:ext cx="315826" cy="3158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7C0AC92-DDF3-4469-BAAE-D439F1E0CF7D}"/>
              </a:ext>
            </a:extLst>
          </p:cNvPr>
          <p:cNvSpPr/>
          <p:nvPr/>
        </p:nvSpPr>
        <p:spPr>
          <a:xfrm rot="19913655">
            <a:off x="7304505" y="2896741"/>
            <a:ext cx="373260" cy="3900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26E4E64-1822-4BCC-A16F-C080487A81E1}"/>
              </a:ext>
            </a:extLst>
          </p:cNvPr>
          <p:cNvSpPr/>
          <p:nvPr/>
        </p:nvSpPr>
        <p:spPr>
          <a:xfrm rot="19913655">
            <a:off x="6899873" y="2506398"/>
            <a:ext cx="280771" cy="2994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BBF7FA6-EDD8-4FA8-ADFC-815E724336C1}"/>
              </a:ext>
            </a:extLst>
          </p:cNvPr>
          <p:cNvSpPr/>
          <p:nvPr/>
        </p:nvSpPr>
        <p:spPr>
          <a:xfrm rot="19913655">
            <a:off x="7760617" y="3387392"/>
            <a:ext cx="206611" cy="220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A9EA38EC-DFCA-4426-AFD8-9194CB170C02}"/>
              </a:ext>
            </a:extLst>
          </p:cNvPr>
          <p:cNvSpPr/>
          <p:nvPr/>
        </p:nvSpPr>
        <p:spPr>
          <a:xfrm rot="586195">
            <a:off x="7881123" y="2921810"/>
            <a:ext cx="206611" cy="220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8441D62D-F23E-4D8A-95BA-96FB73E9C562}"/>
              </a:ext>
            </a:extLst>
          </p:cNvPr>
          <p:cNvSpPr/>
          <p:nvPr/>
        </p:nvSpPr>
        <p:spPr>
          <a:xfrm rot="586195">
            <a:off x="7634312" y="2654530"/>
            <a:ext cx="81103" cy="141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3D29771C-9B64-409B-A315-02CF2B79D5B1}"/>
              </a:ext>
            </a:extLst>
          </p:cNvPr>
          <p:cNvSpPr/>
          <p:nvPr/>
        </p:nvSpPr>
        <p:spPr>
          <a:xfrm rot="586195">
            <a:off x="8141382" y="3224167"/>
            <a:ext cx="81103" cy="141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29748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4F19F82E-E957-4C32-B092-397FC3BF3210}"/>
              </a:ext>
            </a:extLst>
          </p:cNvPr>
          <p:cNvSpPr/>
          <p:nvPr/>
        </p:nvSpPr>
        <p:spPr>
          <a:xfrm>
            <a:off x="3006056" y="0"/>
            <a:ext cx="1607890" cy="4220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0CF1D2-B2F9-4415-83D4-9C892F786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 2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171EBC-E21B-4540-886A-5F5768570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BCFCB14-9F81-42D3-8FC2-67293F274A8C}"/>
              </a:ext>
            </a:extLst>
          </p:cNvPr>
          <p:cNvSpPr/>
          <p:nvPr/>
        </p:nvSpPr>
        <p:spPr>
          <a:xfrm>
            <a:off x="3006055" y="2637289"/>
            <a:ext cx="9185945" cy="15834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026128"/>
      </p:ext>
    </p:extLst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B3D0D598-3A0A-46E5-9A4D-819BB300E050}"/>
              </a:ext>
            </a:extLst>
          </p:cNvPr>
          <p:cNvSpPr/>
          <p:nvPr/>
        </p:nvSpPr>
        <p:spPr>
          <a:xfrm>
            <a:off x="3006056" y="3800213"/>
            <a:ext cx="1607890" cy="30577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4D742C-4AD8-4BF6-9C6E-BC7146F5D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 3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016530-3CC9-4DDF-935E-06AB09F85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2478" y="2332139"/>
            <a:ext cx="5621322" cy="384482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Rovnoramenný trojúhelník 5">
            <a:extLst>
              <a:ext uri="{FF2B5EF4-FFF2-40B4-BE49-F238E27FC236}">
                <a16:creationId xmlns:a16="http://schemas.microsoft.com/office/drawing/2014/main" id="{B0E60808-857A-48B4-A951-6971ADF53010}"/>
              </a:ext>
            </a:extLst>
          </p:cNvPr>
          <p:cNvSpPr/>
          <p:nvPr/>
        </p:nvSpPr>
        <p:spPr>
          <a:xfrm>
            <a:off x="2446790" y="2039238"/>
            <a:ext cx="2726422" cy="23503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4716"/>
      </p:ext>
    </p:extLst>
  </p:cSld>
  <p:clrMapOvr>
    <a:masterClrMapping/>
  </p:clrMapOvr>
  <p:transition spd="slow">
    <p:push dir="d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Širokoúhlá obrazovka</PresentationFormat>
  <Paragraphs>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Přechody</vt:lpstr>
      <vt:lpstr>Přechod 1</vt:lpstr>
      <vt:lpstr>Přechod 2</vt:lpstr>
      <vt:lpstr>Přechod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Přechody</dc:title>
  <dc:creator>František Policar</dc:creator>
  <cp:lastModifiedBy>František Policar</cp:lastModifiedBy>
  <cp:revision>2</cp:revision>
  <dcterms:created xsi:type="dcterms:W3CDTF">2020-06-21T21:14:54Z</dcterms:created>
  <dcterms:modified xsi:type="dcterms:W3CDTF">2020-06-21T21:15:07Z</dcterms:modified>
</cp:coreProperties>
</file>