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3F7ED34-4BDD-4B0C-861C-F92DECF09A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40C53EE-EEB1-43AC-A2AF-80139069B3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C4851-FF22-4F04-8A2F-FFDC2A8BC56C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FF4CF8-ED35-4DE2-AAC4-2F0BB0E14C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22D755-645B-453F-9420-E093460D3A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B9297-49E1-433D-8E69-61DCD9193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2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3F002-FFBD-47ED-BA23-0422740E2900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84863-187D-4C6E-BA31-2DE4C08BC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024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C3C3C-78AE-47D3-81DF-DE86A00FC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FBC87F-9431-4325-94CD-8EA27BFC8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8C6368-3B87-4D23-8D8F-82BD77DCA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C4D0-9052-40D8-8E32-3F737D6E50E1}" type="datetime1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3CCB6F-630B-4EDD-8EE5-FAC36367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  <a:endParaRPr lang="en-GB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F59D29-7021-4E2E-8A67-D90DF6A9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32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5F7B0-EB07-451B-B2C6-2B1CCB310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E31DF5-2B27-49ED-B264-8DE1D0C40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C1EBF0-A315-41CB-A1B3-9B2E2A71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9864-8AE5-4CBD-800E-1638F55D6371}" type="datetime1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1C9FD1-B61E-4B3F-B93D-C58E8B23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027FFF-7F2B-4451-AF44-59828A86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61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DC684D7-887E-484A-A855-311C60407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74C8E0-7313-4575-B7C6-43210AFA0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7B6463-40DD-4DBF-8BA6-3DB7F665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91CE-E320-43A2-8885-D0959CADABE9}" type="datetime1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CFC613-21B8-4E1F-B4DF-B11167B8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EEAF6C-B062-4618-8E48-872AB9DB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98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BDA96-8028-46E7-86E7-0D363078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39614-60DB-4E40-B5C2-17D12A4EE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44E680-051D-42E5-9B57-7D45A4C5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1893-C998-42E3-896D-B675171AC219}" type="datetime1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396949-72A0-4721-A765-4B989588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2C7237-37E0-4969-BC3E-2EA89528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48355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30BA3-ACF6-4058-A08D-0D3C35337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26147C-4541-4ADF-9793-5E00569E3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3DAF37-0A61-4098-95D9-600D40C30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958E-E0A6-4957-9602-D6E11C5654EF}" type="datetime1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7053BF-6432-48AF-BA94-77C00E4F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835164-AD82-4476-9A18-40A46603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19953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DC06F-2DCE-4622-8205-5B875E42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A6ACD-D182-40F7-824B-350557B1A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8CF4DB-C057-4AD8-9E8A-32208852E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69120C-AC95-410A-BD5D-3640A0D5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D8F6-DD39-4F4D-B957-20A7EE93D344}" type="datetime1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02EC93-B2FF-482B-A9DC-7E198E79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F5427C-EEC9-406A-9885-393D2F9D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03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09044-4306-4F09-A301-AF921FA85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DE500C-08DB-4233-A69F-700CBCD3F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7C9E1E-85DE-42E2-9C82-31206C9FA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FCBF72-A3FD-4F08-96FF-71DB6FCC5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C911B29-006E-449F-A82E-F8C6B3978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C6EE3AA-8112-4F6F-939B-4260AE0F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439C-EF40-4A40-A711-04E3DAAC440A}" type="datetime1">
              <a:rPr lang="en-GB" smtClean="0"/>
              <a:t>21/06/2020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18E332-CEAB-49D2-85CA-7A405560B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8EFEFCE-5464-44FF-8294-2B951D76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5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429F7-0867-48C2-B35D-49E58D20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74E739-650A-41CC-91CF-39F72506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17A8-2D11-4AEC-8496-F7B34613C723}" type="datetime1">
              <a:rPr lang="en-GB" smtClean="0"/>
              <a:t>21/06/2020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1A7071-E2C4-4A01-99D9-73E1C563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70BA27-39E8-467B-B02B-AFBC3AC9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0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437451-DF0F-418F-8304-BD27F39EC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551D-A9EC-4C8C-867B-85108BCB13DD}" type="datetime1">
              <a:rPr lang="en-GB" smtClean="0"/>
              <a:t>21/06/2020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F62E09-5B7F-49A6-B544-A55387937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1A5477-72EB-4993-8662-395CDE81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5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D14CB-46A5-4B85-B340-BFE9B1B0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09B7E-9A21-43AE-8A2E-8A4E3823C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DEE8A0-AF99-41DB-B983-EE202C7C7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14EC9C-49A8-4E8A-BACE-8C3294A1E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D633-3D16-4CA3-A955-A3EA30E03F5A}" type="datetime1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934C08-2277-4E1C-B817-7B575576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CBF69E-EEF9-4983-8233-3DC321C8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5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4BB8E-D372-47D3-BF5A-844B20D4F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A2A352E-1B17-4386-A82C-7B731F4B4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212B68-E2FE-487E-92C4-55C7649DF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FDA329-556C-44DD-81D3-6490FB3A7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4FBC-74EE-4B05-B181-3D27029BDE7D}" type="datetime1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B819BC-2985-49B2-B896-76638611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E584FD-A67C-49FE-9AC9-29ED42F2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19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B79B6BC-5574-4107-91D3-D5FFBC0D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244A06-E8EB-4780-8B0F-AD2DD27E7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4CCBC6-0E1C-4C5D-8306-B9A9FC888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6D32-A951-44D3-BB10-70DCFF45E858}" type="datetime1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4BC1C3-2FF9-4A11-8E0F-239EA4EE0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František Policar</a:t>
            </a:r>
            <a:endParaRPr lang="en-GB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1BC1CF-9F1E-4805-B60B-8CB1D99E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42FB8-0EC4-44F9-8963-62C156FF67E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99F2545-E0E0-4FFB-A48C-0A1555AA2130}"/>
              </a:ext>
            </a:extLst>
          </p:cNvPr>
          <p:cNvSpPr/>
          <p:nvPr userDrawn="1"/>
        </p:nvSpPr>
        <p:spPr>
          <a:xfrm>
            <a:off x="8313" y="0"/>
            <a:ext cx="7672647" cy="1022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98D48A1-2F17-47DB-87AE-710AB1900597}"/>
              </a:ext>
            </a:extLst>
          </p:cNvPr>
          <p:cNvSpPr/>
          <p:nvPr userDrawn="1"/>
        </p:nvSpPr>
        <p:spPr>
          <a:xfrm>
            <a:off x="7680960" y="-1"/>
            <a:ext cx="4511040" cy="10224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9AEAFB2-9C90-47CE-ACDA-334E46198EBE}"/>
              </a:ext>
            </a:extLst>
          </p:cNvPr>
          <p:cNvSpPr/>
          <p:nvPr userDrawn="1"/>
        </p:nvSpPr>
        <p:spPr>
          <a:xfrm>
            <a:off x="8610600" y="115434"/>
            <a:ext cx="2327564" cy="78934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     Policar s.r.o.</a:t>
            </a:r>
            <a:endParaRPr lang="en-GB" dirty="0"/>
          </a:p>
        </p:txBody>
      </p:sp>
      <p:pic>
        <p:nvPicPr>
          <p:cNvPr id="11" name="Grafický objekt 10" descr="Srdce (orgán)">
            <a:extLst>
              <a:ext uri="{FF2B5EF4-FFF2-40B4-BE49-F238E27FC236}">
                <a16:creationId xmlns:a16="http://schemas.microsoft.com/office/drawing/2014/main" id="{DBD1BF07-77A1-4D3C-84C6-6F8F75AD426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778932" y="256056"/>
            <a:ext cx="561089" cy="56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1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C923C-8DDA-48C7-82FE-E383ECEF3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0DE505-05E7-444E-82BF-428DD34321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1621EB-BB10-47CC-9C74-E3110CFA2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054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000"/>
    </mc:Choice>
    <mc:Fallback>
      <p:transition spd="slow" advTm="1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615AB-C7ED-4208-B20D-5F5622867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DE80C-5C84-42FE-AC69-1DFBE10DE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527AA2-1733-4649-A742-D66231766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A25C2E-3F7C-4B98-BEB2-02E69A8B1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František Policar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04234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449E9-3B22-4D37-B67E-A7F899DC7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D84C1F-1D71-46A3-999E-E379F9AD3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3E21B6-24A7-42D7-93C2-E2AF29FB9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František Policar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9BF8F1-A77C-45E2-A200-AAA47CC1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FB8-0EC4-44F9-8963-62C156FF67E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7425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Širokoúhlá obrazovka</PresentationFormat>
  <Paragraphs>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František Policar</dc:creator>
  <cp:lastModifiedBy>František Policar</cp:lastModifiedBy>
  <cp:revision>2</cp:revision>
  <dcterms:created xsi:type="dcterms:W3CDTF">2020-06-21T21:45:38Z</dcterms:created>
  <dcterms:modified xsi:type="dcterms:W3CDTF">2020-06-21T21:50:22Z</dcterms:modified>
</cp:coreProperties>
</file>